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86" r:id="rId3"/>
    <p:sldId id="287" r:id="rId4"/>
    <p:sldId id="288" r:id="rId5"/>
    <p:sldId id="289" r:id="rId6"/>
    <p:sldId id="291" r:id="rId7"/>
    <p:sldId id="290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61" r:id="rId24"/>
    <p:sldId id="262" r:id="rId25"/>
    <p:sldId id="263" r:id="rId26"/>
    <p:sldId id="264" r:id="rId27"/>
    <p:sldId id="265" r:id="rId28"/>
    <p:sldId id="266" r:id="rId29"/>
    <p:sldId id="267" r:id="rId30"/>
    <p:sldId id="268" r:id="rId31"/>
    <p:sldId id="269" r:id="rId32"/>
    <p:sldId id="257" r:id="rId33"/>
    <p:sldId id="258" r:id="rId34"/>
    <p:sldId id="292" r:id="rId35"/>
    <p:sldId id="259" r:id="rId36"/>
    <p:sldId id="260" r:id="rId37"/>
  </p:sldIdLst>
  <p:sldSz cx="9144000" cy="6858000" type="screen4x3"/>
  <p:notesSz cx="6858000" cy="9144000"/>
  <p:photoAlbum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546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5CA8-5770-404A-A4BB-6DD9270816F4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6ACD5-485E-4B4E-AE42-9B0D8F54A73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5CA8-5770-404A-A4BB-6DD9270816F4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6ACD5-485E-4B4E-AE42-9B0D8F54A73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5CA8-5770-404A-A4BB-6DD9270816F4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6ACD5-485E-4B4E-AE42-9B0D8F54A73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5CA8-5770-404A-A4BB-6DD9270816F4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6ACD5-485E-4B4E-AE42-9B0D8F54A73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5CA8-5770-404A-A4BB-6DD9270816F4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6ACD5-485E-4B4E-AE42-9B0D8F54A73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5CA8-5770-404A-A4BB-6DD9270816F4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6ACD5-485E-4B4E-AE42-9B0D8F54A73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5CA8-5770-404A-A4BB-6DD9270816F4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6ACD5-485E-4B4E-AE42-9B0D8F54A73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5CA8-5770-404A-A4BB-6DD9270816F4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6ACD5-485E-4B4E-AE42-9B0D8F54A73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5CA8-5770-404A-A4BB-6DD9270816F4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6ACD5-485E-4B4E-AE42-9B0D8F54A73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5CA8-5770-404A-A4BB-6DD9270816F4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6ACD5-485E-4B4E-AE42-9B0D8F54A73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5CA8-5770-404A-A4BB-6DD9270816F4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6ACD5-485E-4B4E-AE42-9B0D8F54A739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95CA8-5770-404A-A4BB-6DD9270816F4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6ACD5-485E-4B4E-AE42-9B0D8F54A739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.pn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196850"/>
            <a:ext cx="9144000" cy="646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.png"/>
          <p:cNvPicPr>
            <a:picLocks noGrp="1" noChangeAspect="1"/>
          </p:cNvPicPr>
          <p:nvPr isPhoto="1"/>
        </p:nvPicPr>
        <p:blipFill>
          <a:blip r:embed="rId4" cstate="screen">
            <a:lum/>
          </a:blip>
          <a:stretch>
            <a:fillRect/>
          </a:stretch>
        </p:blipFill>
        <p:spPr>
          <a:xfrm>
            <a:off x="0" y="196850"/>
            <a:ext cx="9144000" cy="646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sub_clair-happy-birthday-592177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3608" y="5805264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2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3.pn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196850"/>
            <a:ext cx="9144000" cy="646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4.pn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196850"/>
            <a:ext cx="9144000" cy="646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5.pn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196850"/>
            <a:ext cx="9144000" cy="646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561A4-AD8A-4665-C02D-D57CBFE85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5.png">
            <a:extLst>
              <a:ext uri="{FF2B5EF4-FFF2-40B4-BE49-F238E27FC236}">
                <a16:creationId xmlns:a16="http://schemas.microsoft.com/office/drawing/2014/main" id="{1C07133A-3C6F-6B8B-BDCE-85964CFD41D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rcRect b="70051"/>
          <a:stretch>
            <a:fillRect/>
          </a:stretch>
        </p:blipFill>
        <p:spPr>
          <a:xfrm>
            <a:off x="0" y="196850"/>
            <a:ext cx="9144000" cy="1936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B16D308-A591-71C2-4AC0-0AD9B134E3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412776"/>
            <a:ext cx="5040560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002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6.pn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196850"/>
            <a:ext cx="9144000" cy="646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7.pn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196850"/>
            <a:ext cx="9144000" cy="646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8.pn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196850"/>
            <a:ext cx="9144000" cy="646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9.pn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196850"/>
            <a:ext cx="9144000" cy="646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0.pn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196850"/>
            <a:ext cx="9144000" cy="646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1.pn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196850"/>
            <a:ext cx="9144000" cy="646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2.pn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196850"/>
            <a:ext cx="9144000" cy="646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3.pn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196850"/>
            <a:ext cx="9144000" cy="646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4.pn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196850"/>
            <a:ext cx="9144000" cy="646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5.pn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196850"/>
            <a:ext cx="9144000" cy="646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6.pn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196850"/>
            <a:ext cx="9144000" cy="646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7.pn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196850"/>
            <a:ext cx="9144000" cy="646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8.pn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196850"/>
            <a:ext cx="9144000" cy="646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9.pn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196850"/>
            <a:ext cx="9144000" cy="646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0.pn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196850"/>
            <a:ext cx="9144000" cy="646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993D0CF-747C-928F-B0B6-3E84C6E7FE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149080"/>
            <a:ext cx="1939212" cy="242088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6D45CFD-A352-9CD0-117A-7F23D881E40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4" r="21392"/>
          <a:stretch>
            <a:fillRect/>
          </a:stretch>
        </p:blipFill>
        <p:spPr>
          <a:xfrm>
            <a:off x="2781461" y="4509120"/>
            <a:ext cx="1790539" cy="117616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1.pn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196850"/>
            <a:ext cx="9144000" cy="646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2.pn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196850"/>
            <a:ext cx="9144000" cy="646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3.pn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196850"/>
            <a:ext cx="9144000" cy="646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4.pn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196850"/>
            <a:ext cx="9144000" cy="646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5.pn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196850"/>
            <a:ext cx="9144000" cy="646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6.pn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196850"/>
            <a:ext cx="9144000" cy="646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7.pn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196850"/>
            <a:ext cx="9144000" cy="646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8.pn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196850"/>
            <a:ext cx="9144000" cy="646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9.pn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196850"/>
            <a:ext cx="9144000" cy="646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30.pn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196850"/>
            <a:ext cx="9144000" cy="646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31.pn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196850"/>
            <a:ext cx="9144000" cy="646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32.pn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196850"/>
            <a:ext cx="9144000" cy="646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C969A68-8482-2EBB-CF8F-6D7A4E21E8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51" b="35300"/>
          <a:stretch>
            <a:fillRect/>
          </a:stretch>
        </p:blipFill>
        <p:spPr>
          <a:xfrm>
            <a:off x="1187624" y="12779"/>
            <a:ext cx="6645494" cy="667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3844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33.pn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196850"/>
            <a:ext cx="9144000" cy="646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34.png"/>
          <p:cNvPicPr>
            <a:picLocks noGrp="1" noChangeAspect="1"/>
          </p:cNvPicPr>
          <p:nvPr isPhoto="1"/>
        </p:nvPicPr>
        <p:blipFill>
          <a:blip r:embed="rId2" cstate="screen">
            <a:lum/>
          </a:blip>
          <a:stretch>
            <a:fillRect/>
          </a:stretch>
        </p:blipFill>
        <p:spPr>
          <a:xfrm>
            <a:off x="0" y="196850"/>
            <a:ext cx="9144000" cy="646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0</Words>
  <Application>Microsoft Office PowerPoint</Application>
  <PresentationFormat>Presentación en pantalla (4:3)</PresentationFormat>
  <Paragraphs>0</Paragraphs>
  <Slides>36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39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...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yaiza hc</cp:lastModifiedBy>
  <cp:revision>6</cp:revision>
  <dcterms:created xsi:type="dcterms:W3CDTF">2026-09-28T12:01:46Z</dcterms:created>
  <dcterms:modified xsi:type="dcterms:W3CDTF">2026-09-30T11:25:48Z</dcterms:modified>
</cp:coreProperties>
</file>